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87" r:id="rId2"/>
    <p:sldId id="499" r:id="rId3"/>
    <p:sldId id="488" r:id="rId4"/>
    <p:sldId id="489" r:id="rId5"/>
    <p:sldId id="490" r:id="rId6"/>
    <p:sldId id="492" r:id="rId7"/>
    <p:sldId id="497" r:id="rId8"/>
    <p:sldId id="398" r:id="rId9"/>
    <p:sldId id="464" r:id="rId10"/>
    <p:sldId id="419" r:id="rId11"/>
    <p:sldId id="498" r:id="rId12"/>
    <p:sldId id="420" r:id="rId13"/>
    <p:sldId id="466" r:id="rId14"/>
    <p:sldId id="486" r:id="rId15"/>
    <p:sldId id="482" r:id="rId16"/>
    <p:sldId id="399" r:id="rId17"/>
    <p:sldId id="409" r:id="rId18"/>
    <p:sldId id="483" r:id="rId19"/>
    <p:sldId id="4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73E87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7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OVP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6/End%20to%20End%20S4%20HANA%20Scenario%20for%20OVP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CDS%20Hierarchy%20Scenario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16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538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Elaborating End to End S/4 HANA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3" y="855322"/>
            <a:ext cx="10382856" cy="5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Describing OVP (Overview Page)</a:t>
            </a:r>
            <a:r>
              <a:rPr lang="en-US" sz="3600" b="1" dirty="0" smtClean="0">
                <a:latin typeface="Cooper Black" panose="0208090404030B020404" pitchFamily="18" charset="0"/>
              </a:rPr>
              <a:t>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44344"/>
            <a:ext cx="11835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Overview pages provide quick access to vital business information at a glance, in the form of visual, actionable cards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displayed data is fully interactive, with clickable areas for easy navigation to relevant applications. Based on SAP Fiori, overview pages organize action items with a fully responsive user interface. Users can access overview pages from SAP Fiori </a:t>
            </a:r>
            <a:r>
              <a:rPr lang="en-US" dirty="0" smtClean="0"/>
              <a:t>Launchpad </a:t>
            </a:r>
            <a:r>
              <a:rPr lang="en-US" dirty="0"/>
              <a:t>and narrow down the information displayed, or opt to hide cards to focus on a particular topic.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analytical card</a:t>
            </a:r>
            <a:r>
              <a:rPr lang="en-US" dirty="0"/>
              <a:t> is a single object </a:t>
            </a:r>
            <a:r>
              <a:rPr lang="en-US" b="1" dirty="0"/>
              <a:t>card</a:t>
            </a:r>
            <a:r>
              <a:rPr lang="en-US" dirty="0"/>
              <a:t> and does not contain a footer area. It can only be used in the </a:t>
            </a:r>
            <a:r>
              <a:rPr lang="en-US" b="1" dirty="0"/>
              <a:t>overview page</a:t>
            </a:r>
            <a:r>
              <a:rPr lang="en-US" dirty="0"/>
              <a:t> (OVP). In the resizable </a:t>
            </a:r>
            <a:r>
              <a:rPr lang="en-US" b="1" dirty="0"/>
              <a:t>card</a:t>
            </a:r>
            <a:r>
              <a:rPr lang="en-US" dirty="0"/>
              <a:t> layout, users can show more content/insights by resizing the </a:t>
            </a:r>
            <a:r>
              <a:rPr lang="en-US" b="1" dirty="0"/>
              <a:t>card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</p:txBody>
      </p:sp>
      <p:pic>
        <p:nvPicPr>
          <p:cNvPr id="1026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771920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Analytic Dashboard ( OVP 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33" y="990286"/>
            <a:ext cx="9951428" cy="54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03324" y="1609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Exercise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324" y="961728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5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399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mium Vector | Planning schedule illustr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1"/>
          <a:stretch/>
        </p:blipFill>
        <p:spPr bwMode="auto">
          <a:xfrm>
            <a:off x="7871006" y="1744152"/>
            <a:ext cx="4209250" cy="31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16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4" y="788263"/>
            <a:ext cx="8836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Hierarchy CDS Programming with Tree Table 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New Hierarchy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Classical Hierarchy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 End to End  Hierarchy Scenario of  Employee Manager Hierarchy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Functional Information of Hierarchy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with annotation File on Top of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77915" y="26084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3" y="3146401"/>
            <a:ext cx="767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 OVP ( Overview page )  UX  Elements show Analytical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CDS Hierarchy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797567"/>
            <a:ext cx="11383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view provides a list of </a:t>
            </a:r>
            <a:r>
              <a:rPr lang="en-US" b="1" dirty="0">
                <a:solidFill>
                  <a:srgbClr val="202124"/>
                </a:solidFill>
              </a:rPr>
              <a:t>hierarchies</a:t>
            </a:r>
            <a:r>
              <a:rPr lang="en-US" dirty="0">
                <a:solidFill>
                  <a:srgbClr val="202124"/>
                </a:solidFill>
              </a:rPr>
              <a:t> which is known the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directory for this node view. Every single node belongs to exactly one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, which can identified by one or multiple key fields of the node view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can have multiple root nodes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helpful determining the parent child relationship</a:t>
            </a:r>
          </a:p>
          <a:p>
            <a:endParaRPr lang="en-US" dirty="0"/>
          </a:p>
        </p:txBody>
      </p:sp>
      <p:pic>
        <p:nvPicPr>
          <p:cNvPr id="3074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4888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Types of Hierarchy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48512" y="817670"/>
            <a:ext cx="119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There are Two types of Hierarchy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762809" y="1347830"/>
            <a:ext cx="2742565" cy="2742565"/>
            <a:chOff x="-227013" y="3985419"/>
            <a:chExt cx="2743200" cy="2743200"/>
          </a:xfrm>
        </p:grpSpPr>
        <p:sp>
          <p:nvSpPr>
            <p:cNvPr id="9" name="Oval 8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chemeClr val="accent6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gray">
          <a:xfrm>
            <a:off x="2261797" y="452436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51177" y="461050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" name="Elbow Connector 4"/>
          <p:cNvCxnSpPr>
            <a:stCxn id="9" idx="3"/>
            <a:endCxn id="11" idx="0"/>
          </p:cNvCxnSpPr>
          <p:nvPr/>
        </p:nvCxnSpPr>
        <p:spPr>
          <a:xfrm rot="5400000">
            <a:off x="3794587" y="3154505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5"/>
            <a:endCxn id="12" idx="0"/>
          </p:cNvCxnSpPr>
          <p:nvPr/>
        </p:nvCxnSpPr>
        <p:spPr>
          <a:xfrm rot="16200000" flipH="1">
            <a:off x="7765850" y="3026641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89463" y="801867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800069" y="3502182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2715501" y="3557128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4229" y="1471114"/>
            <a:ext cx="2015594" cy="2015594"/>
            <a:chOff x="1754187" y="3734594"/>
            <a:chExt cx="2209800" cy="2209800"/>
          </a:xfrm>
        </p:grpSpPr>
        <p:sp>
          <p:nvSpPr>
            <p:cNvPr id="24" name="Oval 23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9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End to End Hierarchy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Flow of CDS Views in Hierarchy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8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2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Exercise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400" y="853431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C3C3C"/>
                </a:solidFill>
                <a:hlinkClick r:id="rId3"/>
              </a:rPr>
              <a:t>CDS Hierarchy Scenario</a:t>
            </a:r>
            <a:endParaRPr lang="en-US" sz="2000" dirty="0" smtClean="0">
              <a:solidFill>
                <a:srgbClr val="3C3C3C"/>
              </a:solidFill>
            </a:endParaRPr>
          </a:p>
        </p:txBody>
      </p:sp>
      <p:pic>
        <p:nvPicPr>
          <p:cNvPr id="5124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60" y="1174117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621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</a:t>
            </a:r>
            <a:r>
              <a:rPr lang="en-US" sz="3600" dirty="0">
                <a:latin typeface="Cooper Black" panose="0208090404030B020404" pitchFamily="18" charset="0"/>
              </a:rPr>
              <a:t>F</a:t>
            </a:r>
            <a:r>
              <a:rPr lang="en-US" sz="3600" dirty="0" smtClean="0">
                <a:latin typeface="Cooper Black" panose="0208090404030B020404" pitchFamily="18" charset="0"/>
              </a:rPr>
              <a:t>iori app on top of CDS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806800"/>
            <a:ext cx="4988286" cy="3103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135" y="806800"/>
            <a:ext cx="3353236" cy="3072434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5724939" y="1842052"/>
            <a:ext cx="834887" cy="9939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76504" y="2440002"/>
            <a:ext cx="1718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 Create and add Annotation file in our project.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1.</a:t>
            </a:r>
            <a:r>
              <a:rPr lang="en-US" dirty="0" smtClean="0"/>
              <a:t> To show All Data in Fiori App we Define or set the </a:t>
            </a:r>
            <a:r>
              <a:rPr lang="en-US" dirty="0"/>
              <a:t>E</a:t>
            </a:r>
            <a:r>
              <a:rPr lang="en-US" dirty="0" smtClean="0"/>
              <a:t>ntityset name in XML View.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50545" y="6105871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3</a:t>
            </a:r>
            <a:r>
              <a:rPr lang="en-US" dirty="0" smtClean="0"/>
              <a:t>. Link </a:t>
            </a:r>
            <a:r>
              <a:rPr lang="en-US" dirty="0"/>
              <a:t>annotation file use this code in </a:t>
            </a:r>
            <a:r>
              <a:rPr lang="en-US" dirty="0" smtClean="0"/>
              <a:t>                   Manifest.json.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704" y="4550774"/>
            <a:ext cx="3394667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Employee Manager Hierarchy 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5" y="1620982"/>
            <a:ext cx="11474476" cy="4574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865" y="1075685"/>
            <a:ext cx="7288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Result of Employee Manager Hierarchy with effort Utilization &amp; Cost Centre.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6263</TotalTime>
  <Words>509</Words>
  <Application>Microsoft Office PowerPoint</Application>
  <PresentationFormat>Widescreen</PresentationFormat>
  <Paragraphs>95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557</cp:revision>
  <dcterms:created xsi:type="dcterms:W3CDTF">2016-07-10T03:33:26Z</dcterms:created>
  <dcterms:modified xsi:type="dcterms:W3CDTF">2021-05-21T12:28:06Z</dcterms:modified>
</cp:coreProperties>
</file>